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8D1A3-8487-42CF-9085-FA2638BE2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74B35D1-BF54-432C-985E-9DE773BD5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2B24E1-EAE2-4496-B5D4-086D68DFF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5C7A1E-E6C2-4352-B445-1D1A0F908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514E24-2E54-4BF4-ACD8-D366E780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615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829DE4-5F50-4DC5-ACFC-0718E7A79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8B6A744-7223-4096-BB83-14480D41E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43360C-4E2E-485F-A313-0A08FFA22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84B2A6-B1AF-4DB6-9C74-50B93777D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16AF8D-2D55-4E33-BD4C-7E8D3B95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13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37ECC7-4248-43D4-90B2-0A029185C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E2CB957-EEE6-4C56-A8F8-B948DFEEAD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E3AFE3-7CE7-4C08-A672-A5E0D7F4F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12BA4E-1037-44C4-A879-5377DD22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22AA1E-2096-4988-BD78-25051921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22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83E35-075C-4458-9419-39A1AD62A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429545-70C0-4D17-8519-7A5A528FC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7E7208-A9DA-4D5E-AF40-51EC0320C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33CF6E-0F50-490D-B244-1D3618881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8C41D9-AC2C-4441-A402-63BF1CCBC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545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FCA881-FAAB-4748-942D-48DBA079A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D39348-53E3-43C7-B26D-3E9761010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560C8E-95DB-44E2-997F-CE6BBC978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A3A702-DA21-4E3E-AA8A-A8821BA0D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1AF03C-D886-45E4-80AA-FB4065E41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267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8CE6D8-6D25-4BE0-9164-FB14AB29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779991-53C7-4896-9290-7235DAED5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9898198-8FE6-49AD-84D7-32E1C323E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70CAA99-8595-47DF-8F94-A35671ED4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44967B6-B15E-447E-A979-3C0EA3854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2ACA33-95EC-4B75-B741-CF86BE583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465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05724D-8BD1-4B80-89F5-6E1DC96E0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D658962-FDE3-499C-B7EF-2C56D229A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82BEAF6-C6B6-4D59-841B-385AC1D5D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E2A474-5A57-423F-AA5E-C543768794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6B416B2-E058-4701-9AC3-C6B3D4E899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7F6C59C-BBB3-4F82-8E16-7E5C475FE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AEA09F-06C1-4088-AAFD-C3674811F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E1A1A8-0B95-4C80-B8A9-5FB8B015B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496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F3377B-C680-4CCD-A639-1A002AE1F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5321FAF-0A09-4169-8084-54E6F340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56F6C94-8FD6-4BDB-BE2A-84A7BD918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E704D23-FD06-4F80-8C72-CB473051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181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F6E97C0-3D71-41C7-A6C6-3383A73B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E773AF2-49EA-4E34-8D01-98764545C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B94B1B-356E-4E5A-8265-9F9C1338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17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87E79-2526-4BF2-8193-A468A3947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122F37-73CB-49EB-90C1-479F8307D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AB54BE4-B2B3-44FE-A675-220EC6969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59FA73-B350-4D02-A28C-ECFD034BE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ED6CFE-3B62-4253-958F-40421869B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348A1E-B37F-4353-9217-20C36116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484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D541E6-B58A-4743-A35C-3CF1D9A01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9646A02-4C57-4764-A2EB-DEF21C1821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8AC09F-FAC5-4DD8-B168-94CD5A60A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E24690-26B0-48C3-AC4F-BED61E69A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9EC16F-643E-4674-A261-6BB9098C4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1CCE14-DF53-4BAB-B71D-7F4185813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950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67D3ED3-57DF-48C3-A572-33B764A48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FB6734-6596-4AFB-8F5A-3AAC8F208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D31942-F9AA-4B93-8F0B-75A518B1A0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1BBA8-9FD7-4861-B348-66C399EC5F2C}" type="datetimeFigureOut">
              <a:rPr lang="es-ES" smtClean="0"/>
              <a:t>15/12/2021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57FBBB-15A7-4930-9F63-370D4AB29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E36332-3E70-4694-BFAB-8AA4B5ADD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E80EE-D706-44DB-A13B-42415016D4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94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466F71-ECAD-4080-AEA9-57A568CE4D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EAC180-D4AD-4F8B-A098-D05070709C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8" name="Picture 4" descr="Unos Reyes Magos prerrafaelitas | Harte con Hache">
            <a:extLst>
              <a:ext uri="{FF2B5EF4-FFF2-40B4-BE49-F238E27FC236}">
                <a16:creationId xmlns:a16="http://schemas.microsoft.com/office/drawing/2014/main" id="{329AF9D2-9827-4E24-9359-59FFECE35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7366" cy="839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447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B775D2-7F54-409E-9E21-C3F2438F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FDFD14-BA21-4FFA-9E80-FB09C3B1F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Adoración de los Reyes Magos (El Greco, 1568) - Wikipedia, la enciclopedia  libre">
            <a:extLst>
              <a:ext uri="{FF2B5EF4-FFF2-40B4-BE49-F238E27FC236}">
                <a16:creationId xmlns:a16="http://schemas.microsoft.com/office/drawing/2014/main" id="{6B73AA39-8345-4234-9832-511091938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776"/>
            <a:ext cx="12421772" cy="1027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297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AE3573-1CA2-4D54-A537-6F3DF60A4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5E6BA7-7756-4F20-A46F-498EBAC97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6" name="Picture 4" descr="Reproducciones De Arte Del Museo | viaje de unos de los reyes magos de  James Jacques">
            <a:extLst>
              <a:ext uri="{FF2B5EF4-FFF2-40B4-BE49-F238E27FC236}">
                <a16:creationId xmlns:a16="http://schemas.microsoft.com/office/drawing/2014/main" id="{C359C432-BD48-4F15-B2AD-7F9744A28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6601"/>
            <a:ext cx="12192000" cy="843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19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11D99-5908-4BBC-86C8-B045CC977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246C69-0284-42CC-B3EA-647E7A8B4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Adoración de los Reyes | Salas de Arte Virreinal y Siglo XIX | Museo  Amparo, Puebla">
            <a:extLst>
              <a:ext uri="{FF2B5EF4-FFF2-40B4-BE49-F238E27FC236}">
                <a16:creationId xmlns:a16="http://schemas.microsoft.com/office/drawing/2014/main" id="{E6A2D574-2D4F-4AE5-AECE-289F4458B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8560"/>
            <a:ext cx="12192000" cy="811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19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3D2BF-B458-40D8-9C17-33E03213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7DB745-0B5F-4845-899F-BD73A0989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 descr="Blog de Historia del Arte: *Adoración de los Magos de Rubens">
            <a:extLst>
              <a:ext uri="{FF2B5EF4-FFF2-40B4-BE49-F238E27FC236}">
                <a16:creationId xmlns:a16="http://schemas.microsoft.com/office/drawing/2014/main" id="{F76222C9-3A07-467F-82CE-4E6994D5C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4513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799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0D2D26-F63B-4138-9158-2899C3215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36E06D-451D-44E1-A15E-3258A229C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 descr="color y forma 2 ( AULA DE ARTE): Los Reyes Magos">
            <a:extLst>
              <a:ext uri="{FF2B5EF4-FFF2-40B4-BE49-F238E27FC236}">
                <a16:creationId xmlns:a16="http://schemas.microsoft.com/office/drawing/2014/main" id="{C087502F-0BCE-41FA-9B57-23E71A31C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89065"/>
            <a:ext cx="12192000" cy="1177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54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182002-9ECF-4EE8-B1A2-1A10EBD3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72CED-23F0-41A8-A9EA-6661AE9DD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174" name="Picture 6" descr="La Adoración de los Reyes Magos - Colección - Museo Nacional del Prado">
            <a:extLst>
              <a:ext uri="{FF2B5EF4-FFF2-40B4-BE49-F238E27FC236}">
                <a16:creationId xmlns:a16="http://schemas.microsoft.com/office/drawing/2014/main" id="{B56981D8-E368-4B1F-9B8C-067B90E4E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46769" y="-2787231"/>
            <a:ext cx="6858000" cy="1243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94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647B453-AB88-43B6-BC7A-73087AE7A3BC}"/>
</file>

<file path=customXml/itemProps2.xml><?xml version="1.0" encoding="utf-8"?>
<ds:datastoreItem xmlns:ds="http://schemas.openxmlformats.org/officeDocument/2006/customXml" ds:itemID="{3DDBA758-1DA5-4088-B0EB-FF48665DBAB4}"/>
</file>

<file path=customXml/itemProps3.xml><?xml version="1.0" encoding="utf-8"?>
<ds:datastoreItem xmlns:ds="http://schemas.openxmlformats.org/officeDocument/2006/customXml" ds:itemID="{13DECC3A-2CEC-4DEB-A861-F08EE44FB6EF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Panorámica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Fernando Juan</dc:creator>
  <cp:lastModifiedBy>Jose Fernando Juan</cp:lastModifiedBy>
  <cp:revision>1</cp:revision>
  <dcterms:created xsi:type="dcterms:W3CDTF">2021-12-15T09:24:47Z</dcterms:created>
  <dcterms:modified xsi:type="dcterms:W3CDTF">2021-12-15T09:37:04Z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